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48" r:id="rId2"/>
  </p:sldMasterIdLst>
  <p:notesMasterIdLst>
    <p:notesMasterId r:id="rId5"/>
  </p:notesMasterIdLst>
  <p:handoutMasterIdLst>
    <p:handoutMasterId r:id="rId6"/>
  </p:handoutMasterIdLst>
  <p:sldIdLst>
    <p:sldId id="264" r:id="rId3"/>
    <p:sldId id="263" r:id="rId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56"/>
    <a:srgbClr val="25978A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22"/>
    <p:restoredTop sz="94679"/>
  </p:normalViewPr>
  <p:slideViewPr>
    <p:cSldViewPr snapToGrid="0" snapToObjects="1" showGuides="1">
      <p:cViewPr varScale="1">
        <p:scale>
          <a:sx n="106" d="100"/>
          <a:sy n="106" d="100"/>
        </p:scale>
        <p:origin x="1122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2" d="100"/>
          <a:sy n="92" d="100"/>
        </p:scale>
        <p:origin x="344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B8D0E67-6E9B-2C49-8D1D-EBA1BE8F0E1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98704B-634F-8B43-8DBF-2B49F98E80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0CC8C-563A-5845-B689-8CB4E2B904D1}" type="datetimeFigureOut">
              <a:rPr lang="en-US" smtClean="0"/>
              <a:t>6/20/2023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44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D24C3B-34BA-A14F-9403-0523FB93B4B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3FF88-AC6B-FD48-B317-111A87637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71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3FF88-AC6B-FD48-B317-111A87637E0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117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3FF88-AC6B-FD48-B317-111A87637E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933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8560" y="1410055"/>
            <a:ext cx="7512513" cy="2099907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8560" y="3602038"/>
            <a:ext cx="7512513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97431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clock, text&#10;&#10;Description automatically generated">
            <a:extLst>
              <a:ext uri="{FF2B5EF4-FFF2-40B4-BE49-F238E27FC236}">
                <a16:creationId xmlns:a16="http://schemas.microsoft.com/office/drawing/2014/main" id="{996CC8B3-08D0-66B7-83E0-7C091456EF2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920" y="0"/>
            <a:ext cx="121860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890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logo, design&#10;&#10;Description automatically generated">
            <a:extLst>
              <a:ext uri="{FF2B5EF4-FFF2-40B4-BE49-F238E27FC236}">
                <a16:creationId xmlns:a16="http://schemas.microsoft.com/office/drawing/2014/main" id="{FBFF6B45-FD82-CC26-0B08-B1FA90BB774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8608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390" y="1409999"/>
            <a:ext cx="8703398" cy="4278085"/>
          </a:xfrm>
        </p:spPr>
        <p:txBody>
          <a:bodyPr/>
          <a:lstStyle/>
          <a:p>
            <a:endParaRPr lang="en-US" sz="4000" b="1" dirty="0"/>
          </a:p>
          <a:p>
            <a:r>
              <a:rPr lang="en-US" sz="4000" b="1" dirty="0"/>
              <a:t>Presentation Title</a:t>
            </a:r>
          </a:p>
          <a:p>
            <a:r>
              <a:rPr lang="en-US" sz="3200" dirty="0"/>
              <a:t>Subtitle</a:t>
            </a:r>
          </a:p>
          <a:p>
            <a:endParaRPr lang="en-US" dirty="0"/>
          </a:p>
          <a:p>
            <a:r>
              <a:rPr lang="en-US" i="1" dirty="0"/>
              <a:t>Speaker Info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508A56A-9E63-D44F-9107-EA73A778C1B3}"/>
              </a:ext>
            </a:extLst>
          </p:cNvPr>
          <p:cNvSpPr txBox="1">
            <a:spLocks/>
          </p:cNvSpPr>
          <p:nvPr/>
        </p:nvSpPr>
        <p:spPr>
          <a:xfrm>
            <a:off x="1524000" y="1457552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135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261041" y="1502876"/>
            <a:ext cx="9109296" cy="502467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spcAft>
                <a:spcPts val="600"/>
              </a:spcAft>
              <a:buNone/>
            </a:pPr>
            <a:endParaRPr lang="en-US" sz="38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en-US" sz="3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Area</a:t>
            </a:r>
            <a:endParaRPr lang="en-US" sz="3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80200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Widescreen</PresentationFormat>
  <Paragraphs>10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Custom Design</vt:lpstr>
      <vt:lpstr>Office Theme</vt:lpstr>
      <vt:lpstr>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Promega Corporation</dc:creator>
  <cp:lastModifiedBy>Tara Luther</cp:lastModifiedBy>
  <cp:revision>65</cp:revision>
  <cp:lastPrinted>2013-07-12T21:38:35Z</cp:lastPrinted>
  <dcterms:created xsi:type="dcterms:W3CDTF">2012-07-10T18:47:55Z</dcterms:created>
  <dcterms:modified xsi:type="dcterms:W3CDTF">2023-06-20T14:47:34Z</dcterms:modified>
</cp:coreProperties>
</file>